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2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3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8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0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5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6609D-2013-0EF1-ECFE-3EA4E6DB9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Circular</a:t>
            </a:r>
            <a:br>
              <a:rPr lang="en-US" b="1" dirty="0"/>
            </a:br>
            <a:r>
              <a:rPr lang="en-US" b="1" dirty="0"/>
              <a:t>Pie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FEFF5-1F03-9CC9-3E2F-A1447002B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3146322"/>
            <a:ext cx="5833730" cy="3195483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Team 5</a:t>
            </a:r>
            <a:br>
              <a:rPr lang="en-US" dirty="0"/>
            </a:br>
            <a:r>
              <a:rPr lang="en-US" b="0" dirty="0"/>
              <a:t>Project Manager: Yash Kantharia</a:t>
            </a:r>
          </a:p>
          <a:p>
            <a:pPr algn="l"/>
            <a:r>
              <a:rPr lang="en-US" dirty="0"/>
              <a:t>Team Members: </a:t>
            </a:r>
            <a:br>
              <a:rPr lang="en-US" b="0" dirty="0"/>
            </a:br>
            <a:r>
              <a:rPr lang="en-US" b="0" dirty="0"/>
              <a:t>Poonam Adtani, Alan Parmar, </a:t>
            </a:r>
            <a:br>
              <a:rPr lang="en-US" b="0" dirty="0"/>
            </a:br>
            <a:r>
              <a:rPr lang="en-US" b="0" dirty="0"/>
              <a:t>Sarvesh Desai, Maneesha Narahari, Saichand reddy, Tharun reddy</a:t>
            </a:r>
            <a:endParaRPr lang="en-IN" b="0" dirty="0"/>
          </a:p>
        </p:txBody>
      </p:sp>
      <p:pic>
        <p:nvPicPr>
          <p:cNvPr id="37" name="Picture 3" descr="Tomato pizza">
            <a:extLst>
              <a:ext uri="{FF2B5EF4-FFF2-40B4-BE49-F238E27FC236}">
                <a16:creationId xmlns:a16="http://schemas.microsoft.com/office/drawing/2014/main" id="{AC08C563-656E-6412-CFC4-A2FCFBC2D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2" r="20395" b="-1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9. Activity Diagram - (UML) – Poonam Adtani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B3C75-7CA7-A957-B421-37B1EE628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2" r="810" b="1223"/>
          <a:stretch/>
        </p:blipFill>
        <p:spPr>
          <a:xfrm>
            <a:off x="1221050" y="1474840"/>
            <a:ext cx="9749899" cy="52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10. Data Flow Diagrams - (Logical, Physical)</a:t>
            </a:r>
            <a:br>
              <a:rPr lang="en-US" sz="3000" b="1" dirty="0"/>
            </a:br>
            <a:r>
              <a:rPr lang="en-US" sz="3000" b="1" dirty="0"/>
              <a:t>- Alan Parmar</a:t>
            </a:r>
            <a:endParaRPr lang="en-IN" sz="3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135F9-4698-9CB8-AFCF-8319AE21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2064775"/>
            <a:ext cx="5539391" cy="4104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99D39-4201-FA1E-E113-0E024E34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5053"/>
            <a:ext cx="5636500" cy="42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3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11. Functional Requirements  - (User Stories)</a:t>
            </a:r>
            <a:br>
              <a:rPr lang="en-US" sz="3000" b="1" dirty="0"/>
            </a:br>
            <a:r>
              <a:rPr lang="en-US" sz="3000" b="1" dirty="0"/>
              <a:t>- Alan Parmar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96B77-D530-33A8-584E-B08D25CD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8"/>
          <a:stretch/>
        </p:blipFill>
        <p:spPr>
          <a:xfrm>
            <a:off x="812726" y="1728744"/>
            <a:ext cx="10740178" cy="47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12. Class – Diagram – Sarvesh Desai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2EFB7-A28B-69EC-B68A-0C3B1BBA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0" y="1553497"/>
            <a:ext cx="9009377" cy="51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13. Sequence – Diagrams – Sarvesh Desai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911C7-BED3-32A0-02B8-5EA8AC8F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1" y="1386127"/>
            <a:ext cx="10012089" cy="53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14. ER-Diagrams - (Conceptual, Logical) – yash kantharia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16C8-906E-04BE-FCD4-6181D014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" y="1915557"/>
            <a:ext cx="5848408" cy="425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A3AA-C0E5-A8AE-0272-1DC60E8A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3" r="6084"/>
          <a:stretch/>
        </p:blipFill>
        <p:spPr>
          <a:xfrm>
            <a:off x="6183143" y="1915556"/>
            <a:ext cx="5911169" cy="4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1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15. Table Specifications (Data - Dictionary)</a:t>
            </a:r>
            <a:br>
              <a:rPr lang="en-US" sz="3000" b="1" dirty="0"/>
            </a:br>
            <a:r>
              <a:rPr lang="en-US" sz="3000" b="1" dirty="0"/>
              <a:t>- yash kantharia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D638-0601-5AAD-4A97-99EA2616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9414"/>
            <a:ext cx="10114486" cy="51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8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16. Github Repository – yash kantharia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58F1-B02D-DEFD-315E-620994119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56"/>
          <a:stretch/>
        </p:blipFill>
        <p:spPr>
          <a:xfrm>
            <a:off x="180901" y="2171941"/>
            <a:ext cx="5671427" cy="4065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EA125-2A70-8779-16AF-44706412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1941"/>
            <a:ext cx="5805014" cy="40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5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17. Test Plan – Document – Saichand reddy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D2BDD-3F5F-A92D-4DF0-5E8333160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6" b="1988"/>
          <a:stretch/>
        </p:blipFill>
        <p:spPr>
          <a:xfrm>
            <a:off x="1383287" y="1460895"/>
            <a:ext cx="4230932" cy="4863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005F9-A5BC-9B56-2DB7-4F883D098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2"/>
          <a:stretch/>
        </p:blipFill>
        <p:spPr>
          <a:xfrm>
            <a:off x="6118060" y="1374008"/>
            <a:ext cx="4427098" cy="50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18. Application Demo – Poonam Adtani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03E62-86A9-0C7B-87F3-709089A4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6" y="1915557"/>
            <a:ext cx="5811248" cy="4294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BEEE1-6EBB-6C87-6843-A1D14CEC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94" y="1909126"/>
            <a:ext cx="6000870" cy="43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9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1. Project Plan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E9CB3-1B04-0DBE-B21F-B1BED835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8" y="1630271"/>
            <a:ext cx="11508616" cy="50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2. PID Document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2B3B6-C036-C092-36CB-741A9292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80" y="1590907"/>
            <a:ext cx="9475839" cy="48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5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10980174" cy="1382156"/>
          </a:xfrm>
        </p:spPr>
        <p:txBody>
          <a:bodyPr>
            <a:normAutofit/>
          </a:bodyPr>
          <a:lstStyle/>
          <a:p>
            <a:r>
              <a:rPr lang="en-US" sz="3000" b="1" dirty="0"/>
              <a:t>3. BRM Diagram - User Roles – Maneesha Narahari</a:t>
            </a:r>
            <a:endParaRPr lang="en-IN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98641-2480-F2C5-FA50-2DE938EEF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" t="3473" r="4750" b="1615"/>
          <a:stretch/>
        </p:blipFill>
        <p:spPr>
          <a:xfrm>
            <a:off x="412955" y="1915557"/>
            <a:ext cx="5683045" cy="4188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62D7F-D466-FB5E-C313-F4EDA5A9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7728"/>
            <a:ext cx="5642735" cy="34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4. Context Diagram - System Interface Table </a:t>
            </a:r>
            <a:br>
              <a:rPr lang="en-US" sz="3000" b="1" dirty="0"/>
            </a:br>
            <a:r>
              <a:rPr lang="en-US" sz="3000" b="1" dirty="0"/>
              <a:t>- Maneesha Narahari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070DD-C7FD-EF5B-493A-B79A79C8D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" r="24" b="2879"/>
          <a:stretch/>
        </p:blipFill>
        <p:spPr>
          <a:xfrm>
            <a:off x="324465" y="2043376"/>
            <a:ext cx="5875232" cy="4096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EF460-541F-C12B-25E1-707AE38E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4" y="2080247"/>
            <a:ext cx="5875232" cy="40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5. Architecture Diagram - (Logical &amp; Process views) – Tharun reddy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B8CEA-E694-A32B-15E2-9F4373B4E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6"/>
          <a:stretch/>
        </p:blipFill>
        <p:spPr>
          <a:xfrm>
            <a:off x="275303" y="2074606"/>
            <a:ext cx="5678114" cy="4132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9B306-C70F-B2D2-73B5-60EDFF84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66" y="2164081"/>
            <a:ext cx="5751814" cy="40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6. Business Requirements - Tharun reddy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2241A-0227-B993-E59E-8B164BF1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39" y="1591034"/>
            <a:ext cx="8853521" cy="49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7. RCT – Poonam Adtani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BAA31-E608-0062-3F46-7D6EF87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6" y="1650427"/>
            <a:ext cx="10861664" cy="46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824-2309-F4BE-E2BD-E2A552A9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8. Use Case Diagrams - (UML) – Poonam Adtani</a:t>
            </a:r>
            <a:endParaRPr lang="en-IN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AE73A-15BB-4CCA-4E60-7739FAAA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60" y="1575432"/>
            <a:ext cx="8485182" cy="48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937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6"/>
      </a:lt2>
      <a:accent1>
        <a:srgbClr val="D33D6A"/>
      </a:accent1>
      <a:accent2>
        <a:srgbClr val="C13C2B"/>
      </a:accent2>
      <a:accent3>
        <a:srgbClr val="D38D3D"/>
      </a:accent3>
      <a:accent4>
        <a:srgbClr val="ACA526"/>
      </a:accent4>
      <a:accent5>
        <a:srgbClr val="82B033"/>
      </a:accent5>
      <a:accent6>
        <a:srgbClr val="49BB29"/>
      </a:accent6>
      <a:hlink>
        <a:srgbClr val="319476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205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Univers Condensed Light</vt:lpstr>
      <vt:lpstr>Walbaum Display Light</vt:lpstr>
      <vt:lpstr>AngleLinesVTI</vt:lpstr>
      <vt:lpstr>Circular Pie</vt:lpstr>
      <vt:lpstr>1. Project Plan</vt:lpstr>
      <vt:lpstr>2. PID Document</vt:lpstr>
      <vt:lpstr>3. BRM Diagram - User Roles – Maneesha Narahari</vt:lpstr>
      <vt:lpstr>4. Context Diagram - System Interface Table  - Maneesha Narahari</vt:lpstr>
      <vt:lpstr>5. Architecture Diagram - (Logical &amp; Process views) – Tharun reddy</vt:lpstr>
      <vt:lpstr>6. Business Requirements - Tharun reddy</vt:lpstr>
      <vt:lpstr>7. RCT – Poonam Adtani</vt:lpstr>
      <vt:lpstr>8. Use Case Diagrams - (UML) – Poonam Adtani</vt:lpstr>
      <vt:lpstr>9. Activity Diagram - (UML) – Poonam Adtani</vt:lpstr>
      <vt:lpstr>10. Data Flow Diagrams - (Logical, Physical) - Alan Parmar</vt:lpstr>
      <vt:lpstr>11. Functional Requirements  - (User Stories) - Alan Parmar</vt:lpstr>
      <vt:lpstr>12. Class – Diagram – Sarvesh Desai</vt:lpstr>
      <vt:lpstr>13. Sequence – Diagrams – Sarvesh Desai</vt:lpstr>
      <vt:lpstr>14. ER-Diagrams - (Conceptual, Logical) – yash kantharia</vt:lpstr>
      <vt:lpstr>15. Table Specifications (Data - Dictionary) - yash kantharia</vt:lpstr>
      <vt:lpstr>16. Github Repository – yash kantharia</vt:lpstr>
      <vt:lpstr>17. Test Plan – Document – Saichand reddy</vt:lpstr>
      <vt:lpstr>18. Application Demo – Poonam Adtani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Pie</dc:title>
  <dc:creator>yash kantharia</dc:creator>
  <cp:lastModifiedBy>yash kantharia</cp:lastModifiedBy>
  <cp:revision>7</cp:revision>
  <dcterms:created xsi:type="dcterms:W3CDTF">2023-05-09T04:42:23Z</dcterms:created>
  <dcterms:modified xsi:type="dcterms:W3CDTF">2023-05-09T21:40:01Z</dcterms:modified>
</cp:coreProperties>
</file>